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1B55"/>
    <a:srgbClr val="D15688"/>
    <a:srgbClr val="FF539E"/>
    <a:srgbClr val="F72D8E"/>
    <a:srgbClr val="DF26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 snapToObjects="1">
      <p:cViewPr>
        <p:scale>
          <a:sx n="80" d="100"/>
          <a:sy n="80" d="100"/>
        </p:scale>
        <p:origin x="126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AC4C5-BDD0-0644-B020-6054589667C5}" type="datetimeFigureOut">
              <a:rPr lang="en-US" smtClean="0"/>
              <a:t>11/3/15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0E74E-D4CC-8E48-A1E7-265BFF7A2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8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AC4C5-BDD0-0644-B020-6054589667C5}" type="datetimeFigureOut">
              <a:rPr lang="en-US" smtClean="0"/>
              <a:t>11/3/15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0E74E-D4CC-8E48-A1E7-265BFF7A2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406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AC4C5-BDD0-0644-B020-6054589667C5}" type="datetimeFigureOut">
              <a:rPr lang="en-US" smtClean="0"/>
              <a:t>11/3/15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0E74E-D4CC-8E48-A1E7-265BFF7A2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810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AC4C5-BDD0-0644-B020-6054589667C5}" type="datetimeFigureOut">
              <a:rPr lang="en-US" smtClean="0"/>
              <a:t>11/3/15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0E74E-D4CC-8E48-A1E7-265BFF7A2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722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AC4C5-BDD0-0644-B020-6054589667C5}" type="datetimeFigureOut">
              <a:rPr lang="en-US" smtClean="0"/>
              <a:t>11/3/15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0E74E-D4CC-8E48-A1E7-265BFF7A2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760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AC4C5-BDD0-0644-B020-6054589667C5}" type="datetimeFigureOut">
              <a:rPr lang="en-US" smtClean="0"/>
              <a:t>11/3/15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0E74E-D4CC-8E48-A1E7-265BFF7A2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667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AC4C5-BDD0-0644-B020-6054589667C5}" type="datetimeFigureOut">
              <a:rPr lang="en-US" smtClean="0"/>
              <a:t>11/3/15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0E74E-D4CC-8E48-A1E7-265BFF7A2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23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AC4C5-BDD0-0644-B020-6054589667C5}" type="datetimeFigureOut">
              <a:rPr lang="en-US" smtClean="0"/>
              <a:t>11/3/15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0E74E-D4CC-8E48-A1E7-265BFF7A2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20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AC4C5-BDD0-0644-B020-6054589667C5}" type="datetimeFigureOut">
              <a:rPr lang="en-US" smtClean="0"/>
              <a:t>11/3/15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0E74E-D4CC-8E48-A1E7-265BFF7A2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302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AC4C5-BDD0-0644-B020-6054589667C5}" type="datetimeFigureOut">
              <a:rPr lang="en-US" smtClean="0"/>
              <a:t>11/3/15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0E74E-D4CC-8E48-A1E7-265BFF7A2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810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AC4C5-BDD0-0644-B020-6054589667C5}" type="datetimeFigureOut">
              <a:rPr lang="en-US" smtClean="0"/>
              <a:t>11/3/15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0E74E-D4CC-8E48-A1E7-265BFF7A2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9AC4C5-BDD0-0644-B020-6054589667C5}" type="datetimeFigureOut">
              <a:rPr lang="en-US" smtClean="0"/>
              <a:t>11/3/15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00E74E-D4CC-8E48-A1E7-265BFF7A2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613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0" y="873919"/>
            <a:ext cx="3556000" cy="3556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16273" y="5574269"/>
            <a:ext cx="5662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Lato" charset="0"/>
                <a:ea typeface="Lato" charset="0"/>
                <a:cs typeface="Lato" charset="0"/>
              </a:rPr>
              <a:t> Matthew </a:t>
            </a:r>
            <a:r>
              <a:rPr lang="en-US" sz="2400" b="1" dirty="0" err="1">
                <a:latin typeface="Lato" charset="0"/>
                <a:ea typeface="Lato" charset="0"/>
                <a:cs typeface="Lato" charset="0"/>
              </a:rPr>
              <a:t>Walcher</a:t>
            </a:r>
            <a:r>
              <a:rPr lang="en-US" sz="2400" b="1" dirty="0">
                <a:latin typeface="Lato" charset="0"/>
                <a:ea typeface="Lato" charset="0"/>
                <a:cs typeface="Lato" charset="0"/>
              </a:rPr>
              <a:t> &amp; Caitlyn O’Driscoll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263524" y="4743272"/>
            <a:ext cx="59683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latin typeface="Lato" charset="0"/>
                <a:ea typeface="Lato" charset="0"/>
                <a:cs typeface="Lato" charset="0"/>
              </a:rPr>
              <a:t>LG SMART FRIDGE</a:t>
            </a:r>
            <a:endParaRPr lang="en-US" sz="4800" b="1" dirty="0">
              <a:latin typeface="Lato" charset="0"/>
              <a:ea typeface="Lato" charset="0"/>
              <a:cs typeface="Lat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008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8589" y="1542171"/>
            <a:ext cx="6136211" cy="475385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33" y="128586"/>
            <a:ext cx="1157289" cy="115728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52847" y="353287"/>
            <a:ext cx="5114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Lato" charset="0"/>
                <a:ea typeface="Lato" charset="0"/>
                <a:cs typeface="Lato" charset="0"/>
              </a:rPr>
              <a:t>Calendar</a:t>
            </a:r>
            <a:endParaRPr lang="en-US" sz="4000" dirty="0">
              <a:latin typeface="Lato" charset="0"/>
              <a:ea typeface="Lato" charset="0"/>
              <a:cs typeface="Lato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977530" y="1146980"/>
            <a:ext cx="10214470" cy="0"/>
          </a:xfrm>
          <a:prstGeom prst="line">
            <a:avLst/>
          </a:prstGeom>
          <a:ln w="127000">
            <a:gradFill>
              <a:gsLst>
                <a:gs pos="100000">
                  <a:srgbClr val="D15688"/>
                </a:gs>
                <a:gs pos="0">
                  <a:srgbClr val="C01B55"/>
                </a:gs>
              </a:gsLst>
              <a:lin ang="2154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6263909"/>
            <a:ext cx="12192000" cy="0"/>
          </a:xfrm>
          <a:prstGeom prst="line">
            <a:avLst/>
          </a:prstGeom>
          <a:ln w="127000">
            <a:gradFill>
              <a:gsLst>
                <a:gs pos="100000">
                  <a:srgbClr val="D15688"/>
                </a:gs>
                <a:gs pos="0">
                  <a:srgbClr val="C01B55"/>
                </a:gs>
              </a:gsLst>
              <a:lin ang="2154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864758" y="6424500"/>
            <a:ext cx="4523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Lato" charset="0"/>
                <a:ea typeface="Lato" charset="0"/>
                <a:cs typeface="Lato" charset="0"/>
              </a:rPr>
              <a:t> Matthew </a:t>
            </a:r>
            <a:r>
              <a:rPr lang="en-US" dirty="0" err="1">
                <a:latin typeface="Lato" charset="0"/>
                <a:ea typeface="Lato" charset="0"/>
                <a:cs typeface="Lato" charset="0"/>
              </a:rPr>
              <a:t>Walcher</a:t>
            </a:r>
            <a:r>
              <a:rPr lang="en-US" dirty="0">
                <a:latin typeface="Lato" charset="0"/>
                <a:ea typeface="Lato" charset="0"/>
                <a:cs typeface="Lato" charset="0"/>
              </a:rPr>
              <a:t> &amp; Caitlyn O’Driscoll</a:t>
            </a:r>
          </a:p>
        </p:txBody>
      </p:sp>
    </p:spTree>
    <p:extLst>
      <p:ext uri="{BB962C8B-B14F-4D97-AF65-F5344CB8AC3E}">
        <p14:creationId xmlns:p14="http://schemas.microsoft.com/office/powerpoint/2010/main" val="1309819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8589" y="1542171"/>
            <a:ext cx="6136211" cy="475385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33" y="128586"/>
            <a:ext cx="1157289" cy="115728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52847" y="353287"/>
            <a:ext cx="5114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Lato" charset="0"/>
                <a:ea typeface="Lato" charset="0"/>
                <a:cs typeface="Lato" charset="0"/>
              </a:rPr>
              <a:t>Settings</a:t>
            </a:r>
            <a:endParaRPr lang="en-US" sz="4000" dirty="0">
              <a:latin typeface="Lato" charset="0"/>
              <a:ea typeface="Lato" charset="0"/>
              <a:cs typeface="Lato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977530" y="1146980"/>
            <a:ext cx="10214470" cy="0"/>
          </a:xfrm>
          <a:prstGeom prst="line">
            <a:avLst/>
          </a:prstGeom>
          <a:ln w="127000">
            <a:gradFill>
              <a:gsLst>
                <a:gs pos="100000">
                  <a:srgbClr val="D15688"/>
                </a:gs>
                <a:gs pos="0">
                  <a:srgbClr val="C01B55"/>
                </a:gs>
              </a:gsLst>
              <a:lin ang="2154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6263909"/>
            <a:ext cx="12192000" cy="0"/>
          </a:xfrm>
          <a:prstGeom prst="line">
            <a:avLst/>
          </a:prstGeom>
          <a:ln w="127000">
            <a:gradFill>
              <a:gsLst>
                <a:gs pos="100000">
                  <a:srgbClr val="D15688"/>
                </a:gs>
                <a:gs pos="0">
                  <a:srgbClr val="C01B55"/>
                </a:gs>
              </a:gsLst>
              <a:lin ang="2154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864758" y="6424500"/>
            <a:ext cx="4523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Lato" charset="0"/>
                <a:ea typeface="Lato" charset="0"/>
                <a:cs typeface="Lato" charset="0"/>
              </a:rPr>
              <a:t> Matthew </a:t>
            </a:r>
            <a:r>
              <a:rPr lang="en-US" dirty="0" err="1">
                <a:latin typeface="Lato" charset="0"/>
                <a:ea typeface="Lato" charset="0"/>
                <a:cs typeface="Lato" charset="0"/>
              </a:rPr>
              <a:t>Walcher</a:t>
            </a:r>
            <a:r>
              <a:rPr lang="en-US" dirty="0">
                <a:latin typeface="Lato" charset="0"/>
                <a:ea typeface="Lato" charset="0"/>
                <a:cs typeface="Lato" charset="0"/>
              </a:rPr>
              <a:t> &amp; Caitlyn O’Driscoll</a:t>
            </a:r>
          </a:p>
        </p:txBody>
      </p:sp>
    </p:spTree>
    <p:extLst>
      <p:ext uri="{BB962C8B-B14F-4D97-AF65-F5344CB8AC3E}">
        <p14:creationId xmlns:p14="http://schemas.microsoft.com/office/powerpoint/2010/main" val="1620385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063" y="2253416"/>
            <a:ext cx="7606633" cy="27110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33" y="128586"/>
            <a:ext cx="1157289" cy="11572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52847" y="353287"/>
            <a:ext cx="5114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Lato" charset="0"/>
                <a:ea typeface="Lato" charset="0"/>
                <a:cs typeface="Lato" charset="0"/>
              </a:rPr>
              <a:t>Flow Chart</a:t>
            </a:r>
            <a:endParaRPr lang="en-US" sz="4000" dirty="0">
              <a:latin typeface="Lato" charset="0"/>
              <a:ea typeface="Lato" charset="0"/>
              <a:cs typeface="Lato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977530" y="1146980"/>
            <a:ext cx="10214470" cy="0"/>
          </a:xfrm>
          <a:prstGeom prst="line">
            <a:avLst/>
          </a:prstGeom>
          <a:ln w="127000">
            <a:gradFill>
              <a:gsLst>
                <a:gs pos="100000">
                  <a:srgbClr val="D15688"/>
                </a:gs>
                <a:gs pos="0">
                  <a:srgbClr val="C01B55"/>
                </a:gs>
              </a:gsLst>
              <a:lin ang="2154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6263909"/>
            <a:ext cx="12192000" cy="0"/>
          </a:xfrm>
          <a:prstGeom prst="line">
            <a:avLst/>
          </a:prstGeom>
          <a:ln w="127000">
            <a:gradFill>
              <a:gsLst>
                <a:gs pos="100000">
                  <a:srgbClr val="D15688"/>
                </a:gs>
                <a:gs pos="0">
                  <a:srgbClr val="C01B55"/>
                </a:gs>
              </a:gsLst>
              <a:lin ang="2154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864758" y="6424500"/>
            <a:ext cx="4523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Lato" charset="0"/>
                <a:ea typeface="Lato" charset="0"/>
                <a:cs typeface="Lato" charset="0"/>
              </a:rPr>
              <a:t> Matthew </a:t>
            </a:r>
            <a:r>
              <a:rPr lang="en-US" dirty="0" err="1">
                <a:latin typeface="Lato" charset="0"/>
                <a:ea typeface="Lato" charset="0"/>
                <a:cs typeface="Lato" charset="0"/>
              </a:rPr>
              <a:t>Walcher</a:t>
            </a:r>
            <a:r>
              <a:rPr lang="en-US" dirty="0">
                <a:latin typeface="Lato" charset="0"/>
                <a:ea typeface="Lato" charset="0"/>
                <a:cs typeface="Lato" charset="0"/>
              </a:rPr>
              <a:t> &amp; Caitlyn O’Driscoll</a:t>
            </a:r>
          </a:p>
        </p:txBody>
      </p:sp>
    </p:spTree>
    <p:extLst>
      <p:ext uri="{BB962C8B-B14F-4D97-AF65-F5344CB8AC3E}">
        <p14:creationId xmlns:p14="http://schemas.microsoft.com/office/powerpoint/2010/main" val="2130962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8589" y="1542171"/>
            <a:ext cx="6136212" cy="475385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33" y="128586"/>
            <a:ext cx="1157289" cy="115728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52847" y="353287"/>
            <a:ext cx="5114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Lato" charset="0"/>
                <a:ea typeface="Lato" charset="0"/>
                <a:cs typeface="Lato" charset="0"/>
              </a:rPr>
              <a:t>Home</a:t>
            </a:r>
            <a:endParaRPr lang="en-US" sz="4000" dirty="0">
              <a:latin typeface="Lato" charset="0"/>
              <a:ea typeface="Lato" charset="0"/>
              <a:cs typeface="Lato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977530" y="1146980"/>
            <a:ext cx="10214470" cy="0"/>
          </a:xfrm>
          <a:prstGeom prst="line">
            <a:avLst/>
          </a:prstGeom>
          <a:ln w="127000">
            <a:gradFill>
              <a:gsLst>
                <a:gs pos="100000">
                  <a:srgbClr val="D15688"/>
                </a:gs>
                <a:gs pos="0">
                  <a:srgbClr val="C01B55"/>
                </a:gs>
              </a:gsLst>
              <a:lin ang="2154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0" y="6263909"/>
            <a:ext cx="12192000" cy="0"/>
          </a:xfrm>
          <a:prstGeom prst="line">
            <a:avLst/>
          </a:prstGeom>
          <a:ln w="127000">
            <a:gradFill>
              <a:gsLst>
                <a:gs pos="100000">
                  <a:srgbClr val="D15688"/>
                </a:gs>
                <a:gs pos="0">
                  <a:srgbClr val="C01B55"/>
                </a:gs>
              </a:gsLst>
              <a:lin ang="2154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864758" y="6424500"/>
            <a:ext cx="4523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Lato" charset="0"/>
                <a:ea typeface="Lato" charset="0"/>
                <a:cs typeface="Lato" charset="0"/>
              </a:rPr>
              <a:t> Matthew </a:t>
            </a:r>
            <a:r>
              <a:rPr lang="en-US" dirty="0" err="1">
                <a:latin typeface="Lato" charset="0"/>
                <a:ea typeface="Lato" charset="0"/>
                <a:cs typeface="Lato" charset="0"/>
              </a:rPr>
              <a:t>Walcher</a:t>
            </a:r>
            <a:r>
              <a:rPr lang="en-US" dirty="0">
                <a:latin typeface="Lato" charset="0"/>
                <a:ea typeface="Lato" charset="0"/>
                <a:cs typeface="Lato" charset="0"/>
              </a:rPr>
              <a:t> &amp; Caitlyn O’Driscoll</a:t>
            </a:r>
          </a:p>
        </p:txBody>
      </p:sp>
    </p:spTree>
    <p:extLst>
      <p:ext uri="{BB962C8B-B14F-4D97-AF65-F5344CB8AC3E}">
        <p14:creationId xmlns:p14="http://schemas.microsoft.com/office/powerpoint/2010/main" val="1473759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8589" y="1542171"/>
            <a:ext cx="6136211" cy="475385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33" y="128586"/>
            <a:ext cx="1157289" cy="115728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52847" y="353287"/>
            <a:ext cx="5114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Lato" charset="0"/>
                <a:ea typeface="Lato" charset="0"/>
                <a:cs typeface="Lato" charset="0"/>
              </a:rPr>
              <a:t>Lock</a:t>
            </a:r>
            <a:endParaRPr lang="en-US" sz="4000" dirty="0">
              <a:latin typeface="Lato" charset="0"/>
              <a:ea typeface="Lato" charset="0"/>
              <a:cs typeface="Lato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977530" y="1146980"/>
            <a:ext cx="10214470" cy="0"/>
          </a:xfrm>
          <a:prstGeom prst="line">
            <a:avLst/>
          </a:prstGeom>
          <a:ln w="127000">
            <a:gradFill>
              <a:gsLst>
                <a:gs pos="100000">
                  <a:srgbClr val="D15688"/>
                </a:gs>
                <a:gs pos="0">
                  <a:srgbClr val="C01B55"/>
                </a:gs>
              </a:gsLst>
              <a:lin ang="2154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6263909"/>
            <a:ext cx="12192000" cy="0"/>
          </a:xfrm>
          <a:prstGeom prst="line">
            <a:avLst/>
          </a:prstGeom>
          <a:ln w="127000">
            <a:gradFill>
              <a:gsLst>
                <a:gs pos="100000">
                  <a:srgbClr val="D15688"/>
                </a:gs>
                <a:gs pos="0">
                  <a:srgbClr val="C01B55"/>
                </a:gs>
              </a:gsLst>
              <a:lin ang="2154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864758" y="6424500"/>
            <a:ext cx="4523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Lato" charset="0"/>
                <a:ea typeface="Lato" charset="0"/>
                <a:cs typeface="Lato" charset="0"/>
              </a:rPr>
              <a:t> Matthew </a:t>
            </a:r>
            <a:r>
              <a:rPr lang="en-US" dirty="0" err="1">
                <a:latin typeface="Lato" charset="0"/>
                <a:ea typeface="Lato" charset="0"/>
                <a:cs typeface="Lato" charset="0"/>
              </a:rPr>
              <a:t>Walcher</a:t>
            </a:r>
            <a:r>
              <a:rPr lang="en-US" dirty="0">
                <a:latin typeface="Lato" charset="0"/>
                <a:ea typeface="Lato" charset="0"/>
                <a:cs typeface="Lato" charset="0"/>
              </a:rPr>
              <a:t> &amp; Caitlyn O’Driscoll</a:t>
            </a:r>
          </a:p>
        </p:txBody>
      </p:sp>
    </p:spTree>
    <p:extLst>
      <p:ext uri="{BB962C8B-B14F-4D97-AF65-F5344CB8AC3E}">
        <p14:creationId xmlns:p14="http://schemas.microsoft.com/office/powerpoint/2010/main" val="1161331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8589" y="1542171"/>
            <a:ext cx="6136211" cy="475385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33" y="128586"/>
            <a:ext cx="1157289" cy="115728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52847" y="353287"/>
            <a:ext cx="5114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Lato" charset="0"/>
                <a:ea typeface="Lato" charset="0"/>
                <a:cs typeface="Lato" charset="0"/>
              </a:rPr>
              <a:t>Food Manager</a:t>
            </a:r>
            <a:endParaRPr lang="en-US" sz="4000" dirty="0">
              <a:latin typeface="Lato" charset="0"/>
              <a:ea typeface="Lato" charset="0"/>
              <a:cs typeface="Lato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977530" y="1146980"/>
            <a:ext cx="10214470" cy="0"/>
          </a:xfrm>
          <a:prstGeom prst="line">
            <a:avLst/>
          </a:prstGeom>
          <a:ln w="127000">
            <a:gradFill>
              <a:gsLst>
                <a:gs pos="100000">
                  <a:srgbClr val="D15688"/>
                </a:gs>
                <a:gs pos="0">
                  <a:srgbClr val="C01B55"/>
                </a:gs>
              </a:gsLst>
              <a:lin ang="2154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6263909"/>
            <a:ext cx="12192000" cy="0"/>
          </a:xfrm>
          <a:prstGeom prst="line">
            <a:avLst/>
          </a:prstGeom>
          <a:ln w="127000">
            <a:gradFill>
              <a:gsLst>
                <a:gs pos="100000">
                  <a:srgbClr val="D15688"/>
                </a:gs>
                <a:gs pos="0">
                  <a:srgbClr val="C01B55"/>
                </a:gs>
              </a:gsLst>
              <a:lin ang="2154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864758" y="6424500"/>
            <a:ext cx="4523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Lato" charset="0"/>
                <a:ea typeface="Lato" charset="0"/>
                <a:cs typeface="Lato" charset="0"/>
              </a:rPr>
              <a:t> Matthew </a:t>
            </a:r>
            <a:r>
              <a:rPr lang="en-US" dirty="0" err="1">
                <a:latin typeface="Lato" charset="0"/>
                <a:ea typeface="Lato" charset="0"/>
                <a:cs typeface="Lato" charset="0"/>
              </a:rPr>
              <a:t>Walcher</a:t>
            </a:r>
            <a:r>
              <a:rPr lang="en-US" dirty="0">
                <a:latin typeface="Lato" charset="0"/>
                <a:ea typeface="Lato" charset="0"/>
                <a:cs typeface="Lato" charset="0"/>
              </a:rPr>
              <a:t> &amp; Caitlyn O’Driscoll</a:t>
            </a:r>
          </a:p>
        </p:txBody>
      </p:sp>
    </p:spTree>
    <p:extLst>
      <p:ext uri="{BB962C8B-B14F-4D97-AF65-F5344CB8AC3E}">
        <p14:creationId xmlns:p14="http://schemas.microsoft.com/office/powerpoint/2010/main" val="313905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8589" y="1542171"/>
            <a:ext cx="6136211" cy="475385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33" y="128586"/>
            <a:ext cx="1157289" cy="115728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52847" y="353287"/>
            <a:ext cx="5114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Lato" charset="0"/>
                <a:ea typeface="Lato" charset="0"/>
                <a:cs typeface="Lato" charset="0"/>
              </a:rPr>
              <a:t>Grocery Lists</a:t>
            </a:r>
            <a:endParaRPr lang="en-US" sz="4000" dirty="0">
              <a:latin typeface="Lato" charset="0"/>
              <a:ea typeface="Lato" charset="0"/>
              <a:cs typeface="Lato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977530" y="1146980"/>
            <a:ext cx="10214470" cy="0"/>
          </a:xfrm>
          <a:prstGeom prst="line">
            <a:avLst/>
          </a:prstGeom>
          <a:ln w="127000">
            <a:gradFill>
              <a:gsLst>
                <a:gs pos="100000">
                  <a:srgbClr val="D15688"/>
                </a:gs>
                <a:gs pos="0">
                  <a:srgbClr val="C01B55"/>
                </a:gs>
              </a:gsLst>
              <a:lin ang="2154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6263909"/>
            <a:ext cx="12192000" cy="0"/>
          </a:xfrm>
          <a:prstGeom prst="line">
            <a:avLst/>
          </a:prstGeom>
          <a:ln w="127000">
            <a:gradFill>
              <a:gsLst>
                <a:gs pos="100000">
                  <a:srgbClr val="D15688"/>
                </a:gs>
                <a:gs pos="0">
                  <a:srgbClr val="C01B55"/>
                </a:gs>
              </a:gsLst>
              <a:lin ang="2154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864758" y="6424500"/>
            <a:ext cx="4523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Lato" charset="0"/>
                <a:ea typeface="Lato" charset="0"/>
                <a:cs typeface="Lato" charset="0"/>
              </a:rPr>
              <a:t> Matthew </a:t>
            </a:r>
            <a:r>
              <a:rPr lang="en-US" dirty="0" err="1">
                <a:latin typeface="Lato" charset="0"/>
                <a:ea typeface="Lato" charset="0"/>
                <a:cs typeface="Lato" charset="0"/>
              </a:rPr>
              <a:t>Walcher</a:t>
            </a:r>
            <a:r>
              <a:rPr lang="en-US" dirty="0">
                <a:latin typeface="Lato" charset="0"/>
                <a:ea typeface="Lato" charset="0"/>
                <a:cs typeface="Lato" charset="0"/>
              </a:rPr>
              <a:t> &amp; Caitlyn O’Driscoll</a:t>
            </a:r>
          </a:p>
        </p:txBody>
      </p:sp>
    </p:spTree>
    <p:extLst>
      <p:ext uri="{BB962C8B-B14F-4D97-AF65-F5344CB8AC3E}">
        <p14:creationId xmlns:p14="http://schemas.microsoft.com/office/powerpoint/2010/main" val="1656135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8589" y="1542171"/>
            <a:ext cx="6136211" cy="475385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33" y="128586"/>
            <a:ext cx="1157289" cy="115728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52847" y="353287"/>
            <a:ext cx="5114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Lato" charset="0"/>
                <a:ea typeface="Lato" charset="0"/>
                <a:cs typeface="Lato" charset="0"/>
              </a:rPr>
              <a:t>Recipes</a:t>
            </a:r>
            <a:endParaRPr lang="en-US" sz="4000" dirty="0">
              <a:latin typeface="Lato" charset="0"/>
              <a:ea typeface="Lato" charset="0"/>
              <a:cs typeface="Lato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977530" y="1146980"/>
            <a:ext cx="10214470" cy="0"/>
          </a:xfrm>
          <a:prstGeom prst="line">
            <a:avLst/>
          </a:prstGeom>
          <a:ln w="127000">
            <a:gradFill>
              <a:gsLst>
                <a:gs pos="100000">
                  <a:srgbClr val="D15688"/>
                </a:gs>
                <a:gs pos="0">
                  <a:srgbClr val="C01B55"/>
                </a:gs>
              </a:gsLst>
              <a:lin ang="2154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0" y="6263909"/>
            <a:ext cx="12192000" cy="0"/>
          </a:xfrm>
          <a:prstGeom prst="line">
            <a:avLst/>
          </a:prstGeom>
          <a:ln w="127000">
            <a:gradFill>
              <a:gsLst>
                <a:gs pos="100000">
                  <a:srgbClr val="D15688"/>
                </a:gs>
                <a:gs pos="0">
                  <a:srgbClr val="C01B55"/>
                </a:gs>
              </a:gsLst>
              <a:lin ang="2154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864758" y="6424500"/>
            <a:ext cx="4523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Lato" charset="0"/>
                <a:ea typeface="Lato" charset="0"/>
                <a:cs typeface="Lato" charset="0"/>
              </a:rPr>
              <a:t> Matthew </a:t>
            </a:r>
            <a:r>
              <a:rPr lang="en-US" dirty="0" err="1">
                <a:latin typeface="Lato" charset="0"/>
                <a:ea typeface="Lato" charset="0"/>
                <a:cs typeface="Lato" charset="0"/>
              </a:rPr>
              <a:t>Walcher</a:t>
            </a:r>
            <a:r>
              <a:rPr lang="en-US" dirty="0">
                <a:latin typeface="Lato" charset="0"/>
                <a:ea typeface="Lato" charset="0"/>
                <a:cs typeface="Lato" charset="0"/>
              </a:rPr>
              <a:t> &amp; Caitlyn O’Driscoll</a:t>
            </a:r>
          </a:p>
        </p:txBody>
      </p:sp>
    </p:spTree>
    <p:extLst>
      <p:ext uri="{BB962C8B-B14F-4D97-AF65-F5344CB8AC3E}">
        <p14:creationId xmlns:p14="http://schemas.microsoft.com/office/powerpoint/2010/main" val="1783130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8589" y="1542171"/>
            <a:ext cx="6136211" cy="475385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33" y="128586"/>
            <a:ext cx="1157289" cy="115728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52847" y="353287"/>
            <a:ext cx="5114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Lato" charset="0"/>
                <a:ea typeface="Lato" charset="0"/>
                <a:cs typeface="Lato" charset="0"/>
              </a:rPr>
              <a:t>Note Pad</a:t>
            </a:r>
            <a:endParaRPr lang="en-US" sz="4000" dirty="0">
              <a:latin typeface="Lato" charset="0"/>
              <a:ea typeface="Lato" charset="0"/>
              <a:cs typeface="Lato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977530" y="1146980"/>
            <a:ext cx="10214470" cy="0"/>
          </a:xfrm>
          <a:prstGeom prst="line">
            <a:avLst/>
          </a:prstGeom>
          <a:ln w="127000">
            <a:gradFill>
              <a:gsLst>
                <a:gs pos="100000">
                  <a:srgbClr val="D15688"/>
                </a:gs>
                <a:gs pos="0">
                  <a:srgbClr val="C01B55"/>
                </a:gs>
              </a:gsLst>
              <a:lin ang="2154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6263909"/>
            <a:ext cx="12192000" cy="0"/>
          </a:xfrm>
          <a:prstGeom prst="line">
            <a:avLst/>
          </a:prstGeom>
          <a:ln w="127000">
            <a:gradFill>
              <a:gsLst>
                <a:gs pos="100000">
                  <a:srgbClr val="D15688"/>
                </a:gs>
                <a:gs pos="0">
                  <a:srgbClr val="C01B55"/>
                </a:gs>
              </a:gsLst>
              <a:lin ang="2154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864758" y="6424500"/>
            <a:ext cx="4523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Lato" charset="0"/>
                <a:ea typeface="Lato" charset="0"/>
                <a:cs typeface="Lato" charset="0"/>
              </a:rPr>
              <a:t> Matthew </a:t>
            </a:r>
            <a:r>
              <a:rPr lang="en-US" dirty="0" err="1">
                <a:latin typeface="Lato" charset="0"/>
                <a:ea typeface="Lato" charset="0"/>
                <a:cs typeface="Lato" charset="0"/>
              </a:rPr>
              <a:t>Walcher</a:t>
            </a:r>
            <a:r>
              <a:rPr lang="en-US" dirty="0">
                <a:latin typeface="Lato" charset="0"/>
                <a:ea typeface="Lato" charset="0"/>
                <a:cs typeface="Lato" charset="0"/>
              </a:rPr>
              <a:t> &amp; Caitlyn O’Driscoll</a:t>
            </a:r>
          </a:p>
        </p:txBody>
      </p:sp>
    </p:spTree>
    <p:extLst>
      <p:ext uri="{BB962C8B-B14F-4D97-AF65-F5344CB8AC3E}">
        <p14:creationId xmlns:p14="http://schemas.microsoft.com/office/powerpoint/2010/main" val="122338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8589" y="1542171"/>
            <a:ext cx="6136211" cy="475385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33" y="128586"/>
            <a:ext cx="1157289" cy="115728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52847" y="353287"/>
            <a:ext cx="5114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Lato" charset="0"/>
                <a:ea typeface="Lato" charset="0"/>
                <a:cs typeface="Lato" charset="0"/>
              </a:rPr>
              <a:t>Unit Converter</a:t>
            </a:r>
            <a:endParaRPr lang="en-US" sz="4000" dirty="0">
              <a:latin typeface="Lato" charset="0"/>
              <a:ea typeface="Lato" charset="0"/>
              <a:cs typeface="Lato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977530" y="1146980"/>
            <a:ext cx="10214470" cy="0"/>
          </a:xfrm>
          <a:prstGeom prst="line">
            <a:avLst/>
          </a:prstGeom>
          <a:ln w="127000">
            <a:gradFill>
              <a:gsLst>
                <a:gs pos="100000">
                  <a:srgbClr val="D15688"/>
                </a:gs>
                <a:gs pos="0">
                  <a:srgbClr val="C01B55"/>
                </a:gs>
              </a:gsLst>
              <a:lin ang="2154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0" y="6263909"/>
            <a:ext cx="12192000" cy="0"/>
          </a:xfrm>
          <a:prstGeom prst="line">
            <a:avLst/>
          </a:prstGeom>
          <a:ln w="127000">
            <a:gradFill>
              <a:gsLst>
                <a:gs pos="100000">
                  <a:srgbClr val="D15688"/>
                </a:gs>
                <a:gs pos="0">
                  <a:srgbClr val="C01B55"/>
                </a:gs>
              </a:gsLst>
              <a:lin ang="2154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864758" y="6424500"/>
            <a:ext cx="4523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Lato" charset="0"/>
                <a:ea typeface="Lato" charset="0"/>
                <a:cs typeface="Lato" charset="0"/>
              </a:rPr>
              <a:t> Matthew </a:t>
            </a:r>
            <a:r>
              <a:rPr lang="en-US" dirty="0" err="1">
                <a:latin typeface="Lato" charset="0"/>
                <a:ea typeface="Lato" charset="0"/>
                <a:cs typeface="Lato" charset="0"/>
              </a:rPr>
              <a:t>Walcher</a:t>
            </a:r>
            <a:r>
              <a:rPr lang="en-US" dirty="0">
                <a:latin typeface="Lato" charset="0"/>
                <a:ea typeface="Lato" charset="0"/>
                <a:cs typeface="Lato" charset="0"/>
              </a:rPr>
              <a:t> &amp; Caitlyn O’Driscoll</a:t>
            </a:r>
          </a:p>
        </p:txBody>
      </p:sp>
    </p:spTree>
    <p:extLst>
      <p:ext uri="{BB962C8B-B14F-4D97-AF65-F5344CB8AC3E}">
        <p14:creationId xmlns:p14="http://schemas.microsoft.com/office/powerpoint/2010/main" val="1775397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84</Words>
  <Application>Microsoft Macintosh PowerPoint</Application>
  <PresentationFormat>Widescreen</PresentationFormat>
  <Paragraphs>22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Caitlyn O'Driscoll</dc:creator>
  <cp:lastModifiedBy>Caitlyn O'Driscoll</cp:lastModifiedBy>
  <cp:revision>6</cp:revision>
  <dcterms:created xsi:type="dcterms:W3CDTF">2015-11-03T21:58:24Z</dcterms:created>
  <dcterms:modified xsi:type="dcterms:W3CDTF">2015-11-03T23:16:03Z</dcterms:modified>
</cp:coreProperties>
</file>

<file path=docProps/thumbnail.jpeg>
</file>